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0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scikit-learn.org/stable/modules/generated/sklearn.decomposition.TruncatedSV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s://github.com/alexperrier/upem-topic-modeling/blob/master/data/techno.csv" TargetMode="External"/><Relationship Id="rId7" Type="http://schemas.openxmlformats.org/officeDocument/2006/relationships/hyperlink" Target="http://www.structuraltopicmodel.com/" TargetMode="External"/><Relationship Id="rId8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garetroberts.net/" TargetMode="External"/><Relationship Id="rId4" Type="http://schemas.openxmlformats.org/officeDocument/2006/relationships/hyperlink" Target="http://www.structuraltopicmodel.com/" TargetMode="External"/><Relationship Id="rId5" Type="http://schemas.openxmlformats.org/officeDocument/2006/relationships/hyperlink" Target="https://cran.r-project.org/web/packages/stm/vignettes/stmVignett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F-IDF" TargetMode="External"/><Relationship Id="rId4" Type="http://schemas.openxmlformats.org/officeDocument/2006/relationships/hyperlink" Target="http://scikit-learn.org/stable/modules/generated/sklearn.feature_extraction.text.TfidfVectorize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8" y="749465"/>
            <a:ext cx="8064500" cy="449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341" y="57986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TruncatedSVD</a:t>
            </a:r>
            <a:r>
              <a:rPr lang="fr-FR"/>
              <a:t> de scikit-lean</a:t>
            </a:r>
          </a:p>
        </p:txBody>
      </p:sp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Probabiliste: Latent Dirichlet Allocation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208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2002: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les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96070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1691721"/>
            <a:ext cx="6432085" cy="432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5627" y="932543"/>
            <a:ext cx="316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Sorte de gaussienne généralisée</a:t>
            </a:r>
          </a:p>
        </p:txBody>
      </p:sp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library: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LDA, 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0719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résumés d’articles provenant de IEEE et ArsTechnica</a:t>
            </a:r>
          </a:p>
          <a:p>
            <a:r>
              <a:rPr lang="fr-FR"/>
              <a:t>On connait les rubriques, les sujets abordés, le dataset est consistant mais a 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differentes  </a:t>
            </a:r>
            <a:endParaRPr lang="fr-FR" smtClean="0"/>
          </a:p>
          <a:p>
            <a:endParaRPr lang="fr-FR" smtClean="0"/>
          </a:p>
          <a:p>
            <a:r>
              <a:rPr lang="fr-FR"/>
              <a:t>Par exemple: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http://feeds.arstechnica.com/arstechnica/gaming</a:t>
            </a:r>
            <a:r>
              <a:rPr lang="fr-FR"/>
              <a:t> </a:t>
            </a:r>
            <a:endParaRPr lang="fr-FR" smtClean="0"/>
          </a:p>
        </p:txBody>
      </p:sp>
      <p:sp>
        <p:nvSpPr>
          <p:cNvPr id="2" name="TextBox 1"/>
          <p:cNvSpPr txBox="1"/>
          <p:nvPr/>
        </p:nvSpPr>
        <p:spPr>
          <a:xfrm>
            <a:off x="245327" y="4003288"/>
            <a:ext cx="11849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4" invalidUrl="https://github.com/alexperrier/upem-topic-modeling/blob/master/py/Creation du corpus articles tech.ipynb"/>
              </a:rPr>
              <a:t>Ce Notebook jupyter</a:t>
            </a:r>
            <a:r>
              <a:rPr lang="fr-FR"/>
              <a:t> python permet de constituer le corpus: </a:t>
            </a:r>
            <a:br>
              <a:rPr lang="fr-FR"/>
            </a:br>
            <a:r>
              <a:rPr lang="fr-FR">
                <a:hlinkClick r:id="rId5" invalidUrl="https://github.com/alexperrier/upem-topic-modeling/blob/master/py/Creation du corpus articles tech.ipynb"/>
              </a:rPr>
              <a:t>https://github.com/alexperrier/upem-topic-modeling/blob/master/py/Creation%20du%20corpus%20articles%20tech.ipynb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Corpus obtenu : </a:t>
            </a:r>
            <a:r>
              <a:rPr lang="fr-FR">
                <a:hlinkClick r:id="rId6"/>
              </a:rPr>
              <a:t>https://</a:t>
            </a:r>
            <a:r>
              <a:rPr lang="fr-FR">
                <a:hlinkClick r:id="rId6"/>
              </a:rPr>
              <a:t>github.com/alexperrier/upem-topic-modeling/blob/master/data/techno.csv</a:t>
            </a:r>
            <a:r>
              <a:rPr lang="fr-FR"/>
              <a:t> </a:t>
            </a:r>
            <a:endParaRPr lang="fr-FR"/>
          </a:p>
          <a:p>
            <a:endParaRPr lang="fr-FR"/>
          </a:p>
          <a:p>
            <a:r>
              <a:rPr lang="fr-FR"/>
              <a:t>Le Script R suivant utilise le package </a:t>
            </a:r>
            <a:r>
              <a:rPr lang="fr-FR">
                <a:hlinkClick r:id="rId7"/>
              </a:rPr>
              <a:t>STM</a:t>
            </a:r>
            <a:r>
              <a:rPr lang="fr-FR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8"/>
              </a:rPr>
              <a:t>https://github.com/alexperrier/upem-topic-modeling/blob/master/R/stm_techno.R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www.structuraltopicmodel.com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4294606"/>
            <a:ext cx="730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http://www.margaretroberts.net</a:t>
            </a:r>
            <a:r>
              <a:rPr lang="fr-FR">
                <a:hlinkClick r:id="rId3"/>
              </a:rPr>
              <a:t>/</a:t>
            </a:r>
            <a:r>
              <a:rPr lang="fr-FR"/>
              <a:t> et al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www.structuraltopicmodel.com/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5"/>
              </a:rPr>
              <a:t>https://</a:t>
            </a:r>
            <a:r>
              <a:rPr lang="fr-FR" smtClean="0">
                <a:hlinkClick r:id="rId5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3503" y="954320"/>
            <a:ext cx="6120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 package et pas un autre? </a:t>
            </a:r>
          </a:p>
          <a:p>
            <a:r>
              <a:rPr lang="fr-FR"/>
              <a:t>Il permet de: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Déterminer simplement le 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l’impact de </a:t>
            </a:r>
            <a:r>
              <a:rPr lang="fr-FR" smtClean="0"/>
              <a:t>variables externes sur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Préparer les textes (stem, token,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fr-FR"/>
              <a:t>Il possede de </a:t>
            </a:r>
            <a:r>
              <a:rPr lang="fr-FR" smtClean="0"/>
              <a:t>nombreuses méthodes d’exploration des résultats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trouver K 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de </a:t>
            </a:r>
            <a:r>
              <a:rPr lang="fr-FR" smtClean="0"/>
              <a:t>n </a:t>
            </a:r>
            <a:r>
              <a:rPr lang="fr-FR"/>
              <a:t>characteres 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41381 orgs,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610150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2" y="1600336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7977" y="4739657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Application au français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Lemmatization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7977" y="1600336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sens: </a:t>
            </a:r>
            <a:r>
              <a:rPr lang="fr-FR" smtClean="0"/>
              <a:t>fb =&gt; </a:t>
            </a:r>
            <a:r>
              <a:rPr lang="fr-FR"/>
              <a:t>facebook, ppl =&gt; people, guac bowl merchant 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them, cant =&gt; cannot, hed =&gt; he would,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plurielle: Cuban 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, </a:t>
            </a:r>
            <a:r>
              <a:rPr lang="fr-FR" sz="1200">
                <a:hlinkClick r:id="rId3"/>
              </a:rPr>
              <a:t>http://www.margaretroberts.net/about/research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487" y="1341040"/>
            <a:ext cx="8396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Locuteur, parti politique, age du capitaine, info demographique,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" y="1430250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97858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présidentiels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des notes en milieu hospitalier pour</a:t>
            </a:r>
            <a:r>
              <a:rPr lang="fr-FR" smtClean="0"/>
              <a:t> prédire </a:t>
            </a:r>
            <a:r>
              <a:rPr lang="fr-FR" i="1" smtClean="0"/>
              <a:t>patient satisfaction</a:t>
            </a:r>
            <a:r>
              <a:rPr lang="fr-FR" smtClean="0"/>
              <a:t> et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 smtClean="0"/>
              <a:t>Autres travaux: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2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8" y="1382751"/>
            <a:ext cx="87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Définir l’unité d’analyse: tweet, commentaire, paragraphe, article, blog, livre, ...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utilisée: LSA, LDA, pLSA, HDL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9659" y="1141641"/>
            <a:ext cx="921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prise en compte est intégralement contenue dans la liste de mots issue du texte, </a:t>
            </a:r>
          </a:p>
          <a:p>
            <a:r>
              <a:rPr lang="fr-FR" b="1" smtClean="0"/>
              <a:t>indépendamment de leur position ou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405627" y="2767504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sera une page dans un livre de dix mille pages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l'on mettra dans une bibliothèque qui aura un million de livres,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parmi un million de bibliothèques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Ionesco, Le roi se meurt 1962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3030" y="4565763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aura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bibliothèque bibliothèques dans dans de de de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dix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livre livres mettra mille million million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761534" y="3885931"/>
            <a:ext cx="1059595" cy="1223397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1346" y="4137105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devient: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627" y="2308962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Le texte original:</a:t>
            </a:r>
          </a:p>
        </p:txBody>
      </p: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fréquence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TF: Term Frequency</a:t>
            </a:r>
            <a:r>
              <a:rPr lang="fr-FR"/>
              <a:t>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IDF: Inverse document term frequency:</a:t>
            </a:r>
            <a:r>
              <a:rPr lang="fr-FR"/>
              <a:t>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/>
          </a:p>
          <a:p>
            <a:r>
              <a:rPr lang="fr-FR"/>
              <a:t>On obtient une matrice terme </a:t>
            </a:r>
            <a:r>
              <a:rPr lang="fr-FR" smtClean="0"/>
              <a:t>– </a:t>
            </a:r>
            <a:r>
              <a:rPr lang="fr-FR"/>
              <a:t>document comme illustrée =&gt;</a:t>
            </a:r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5627" y="4702539"/>
            <a:ext cx="3847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https://fr.wikipedia.org/wiki/TF-IDF</a:t>
            </a:r>
            <a:r>
              <a:rPr lang="fr-FR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TfidfVectorizer </a:t>
            </a:r>
            <a:r>
              <a:rPr lang="fr-FR"/>
              <a:t>de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5555</TotalTime>
  <Words>2714</Words>
  <Application>Microsoft Macintosh PowerPoint</Application>
  <PresentationFormat>Widescreen</PresentationFormat>
  <Paragraphs>463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133</cp:revision>
  <dcterms:created xsi:type="dcterms:W3CDTF">2017-05-18T22:14:50Z</dcterms:created>
  <dcterms:modified xsi:type="dcterms:W3CDTF">2017-06-03T21:11:54Z</dcterms:modified>
</cp:coreProperties>
</file>